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66" r:id="rId4"/>
    <p:sldId id="261" r:id="rId5"/>
    <p:sldId id="267" r:id="rId6"/>
    <p:sldId id="264" r:id="rId7"/>
    <p:sldId id="265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05"/>
    <p:restoredTop sz="94643"/>
  </p:normalViewPr>
  <p:slideViewPr>
    <p:cSldViewPr snapToGrid="0" snapToObjects="1" showGuides="1">
      <p:cViewPr varScale="1">
        <p:scale>
          <a:sx n="88" d="100"/>
          <a:sy n="88" d="100"/>
        </p:scale>
        <p:origin x="206" y="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12D50-39CC-174B-9E54-988EB152D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4324D7-CEE5-D642-918D-0AF957C416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AC3BC5-659E-0140-B22D-219A992BA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F522-9013-D246-A408-73DB3F9F8DE2}" type="datetimeFigureOut">
              <a:rPr lang="es-CL" smtClean="0"/>
              <a:t>27-01-2025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E54C10-C875-D44F-815D-5F24B30F7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6111D2-CA55-7145-82D5-5407FF6C9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6B49-874E-E54E-8225-9BE3D95F9B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1429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D8EF3F-35EA-4649-A74B-8952EE0C6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AACCB7-D28C-194E-882F-0A25B8506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63490A-66DF-514E-AFFA-192858528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F522-9013-D246-A408-73DB3F9F8DE2}" type="datetimeFigureOut">
              <a:rPr lang="es-CL" smtClean="0"/>
              <a:t>27-01-2025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E00D5A-0464-A24E-A211-8EACDE283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470193-80F4-9C48-9163-BDE5D93A5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6B49-874E-E54E-8225-9BE3D95F9B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560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5AE6B20-F1B6-044F-A44E-F9F0F0953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1E74B2-7101-1B48-87C7-5685C31F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04B8A3-D87C-6E43-8C7E-DB3670B45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F522-9013-D246-A408-73DB3F9F8DE2}" type="datetimeFigureOut">
              <a:rPr lang="es-CL" smtClean="0"/>
              <a:t>27-01-2025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54DFC7-2A3E-E44E-B62F-6E0105D7B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6883C9-7E5B-524E-9D4B-14384438C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6B49-874E-E54E-8225-9BE3D95F9B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561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1419D1-5C76-F14F-980A-3F3748301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65D53B-F48F-694D-AE7E-87767F5E9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EA1634-F97C-AA4A-8B8B-A393CC709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F522-9013-D246-A408-73DB3F9F8DE2}" type="datetimeFigureOut">
              <a:rPr lang="es-CL" smtClean="0"/>
              <a:t>27-01-2025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022906-90C4-F644-A3E2-063B1E875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22F462-42C5-8442-ACB4-6F6383C2C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6B49-874E-E54E-8225-9BE3D95F9B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0431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8D2ED-10C4-DA44-8430-2A5F33448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203D79-B777-E748-BF55-31CDAB631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EC00E6-715C-E343-BE3A-84AFA5328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F522-9013-D246-A408-73DB3F9F8DE2}" type="datetimeFigureOut">
              <a:rPr lang="es-CL" smtClean="0"/>
              <a:t>27-01-2025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1D9A4C-12E4-2A4B-BAD1-D1B7577C0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AC1D1F-E8BB-844F-8640-52F9C30A8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6B49-874E-E54E-8225-9BE3D95F9B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363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E26014-82AE-664D-AB77-7D720A6AB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45E147-7DAB-8844-B3C6-E5B83105C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B85F85-667C-0F4E-BF3E-6A05B5AA8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724C74-D34B-024C-9DEA-003FAF45E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F522-9013-D246-A408-73DB3F9F8DE2}" type="datetimeFigureOut">
              <a:rPr lang="es-CL" smtClean="0"/>
              <a:t>27-01-2025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4CE29B-9A4F-DE4A-9A95-F5493C119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439EB9-6896-9C46-981E-B4353F42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6B49-874E-E54E-8225-9BE3D95F9B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388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DD63D4-1C2F-CA43-B89A-F960C27E0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D31A8E-657B-014D-B81A-F6964FD64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8AAD2E-7F3E-8E45-9199-E883AB17E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60EA5DF-B081-1A4D-87A0-0333F92501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C214AB2-0C3B-3C46-B12D-46BDA0FCCC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B746D5E-A5ED-2247-B86D-988D56550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F522-9013-D246-A408-73DB3F9F8DE2}" type="datetimeFigureOut">
              <a:rPr lang="es-CL" smtClean="0"/>
              <a:t>27-01-2025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F3997E-EC87-7B4D-8FFB-0D5CB1D66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4AABB0C-2C89-4541-9B7E-B2509BA4E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6B49-874E-E54E-8225-9BE3D95F9B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247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CD0271-3A7C-FF42-856D-3554240E5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FAB129-36CA-A643-9872-5C5E7C607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F522-9013-D246-A408-73DB3F9F8DE2}" type="datetimeFigureOut">
              <a:rPr lang="es-CL" smtClean="0"/>
              <a:t>27-01-2025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DAA528C-15CC-7641-90B0-325FB627E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BC62E5-7A46-7844-B2ED-7EA4DB157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6B49-874E-E54E-8225-9BE3D95F9B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334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EFD77AF-79D2-F04E-A417-18D8F437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F522-9013-D246-A408-73DB3F9F8DE2}" type="datetimeFigureOut">
              <a:rPr lang="es-CL" smtClean="0"/>
              <a:t>27-01-2025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F57D926-1A9D-B846-9E97-91109727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CFC37F-1839-9B4E-AD59-7FB425FD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6B49-874E-E54E-8225-9BE3D95F9B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227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65D806-35D3-0D40-9964-21998A208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7DD813-6D9B-A844-B1F4-B333236FC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3695375-A637-2C41-B9AC-CB759515F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EA529A-F6C0-734B-AE6E-D8A3F0002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F522-9013-D246-A408-73DB3F9F8DE2}" type="datetimeFigureOut">
              <a:rPr lang="es-CL" smtClean="0"/>
              <a:t>27-01-2025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8D471E-DA55-7444-85D1-BB17387A8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486498-D7B2-4549-8873-EAE4F5EF5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6B49-874E-E54E-8225-9BE3D95F9B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445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6854AD-EBEB-E841-A479-FF7C646DC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898DD7-8C1C-4644-AA49-218613CAC6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9B44BE1-1DDD-854C-B42D-FDDC48718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41D470-3C5E-F746-8DDF-64C02F218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F522-9013-D246-A408-73DB3F9F8DE2}" type="datetimeFigureOut">
              <a:rPr lang="es-CL" smtClean="0"/>
              <a:t>27-01-2025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B0FBEB-71DC-B84C-BD51-BA3A51E9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D66C7C-A213-B346-981D-20D96859A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6B49-874E-E54E-8225-9BE3D95F9B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471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49F7E6D-7B3A-A24F-9DB6-F3A4093D5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C3FFF9-8EE3-554D-8F6D-DF8840347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F88568-7E9F-B74A-B1C8-98704045E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F522-9013-D246-A408-73DB3F9F8DE2}" type="datetimeFigureOut">
              <a:rPr lang="es-CL" smtClean="0"/>
              <a:t>27-01-2025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1D72D-5AA4-0D41-AF21-8221B74BE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705E7E-3175-E243-9EBA-2DC4384F4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56B49-874E-E54E-8225-9BE3D95F9B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663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BFE4E89-DB38-B440-8F43-3A6A4481B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116" y="259964"/>
            <a:ext cx="19177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2B3B2180-8187-E343-99A7-FE495145328C}"/>
              </a:ext>
            </a:extLst>
          </p:cNvPr>
          <p:cNvSpPr/>
          <p:nvPr/>
        </p:nvSpPr>
        <p:spPr>
          <a:xfrm>
            <a:off x="216243" y="1896763"/>
            <a:ext cx="11759514" cy="2149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s-CL" sz="2000" b="1" dirty="0">
                <a:ea typeface="Verdana" panose="020B0604030504040204" pitchFamily="34" charset="0"/>
                <a:cs typeface="Verdana" panose="020B0604030504040204" pitchFamily="34" charset="0"/>
              </a:rPr>
              <a:t>PRESENTACION DE SINTESIS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s-CL" sz="2000" b="1" dirty="0">
                <a:ea typeface="Verdana" panose="020B0604030504040204" pitchFamily="34" charset="0"/>
                <a:cs typeface="Verdana" panose="020B0604030504040204" pitchFamily="34" charset="0"/>
              </a:rPr>
              <a:t>TITULO DEL PROYECTO XXXXX</a:t>
            </a:r>
            <a:r>
              <a:rPr lang="es-CL" sz="2000" b="1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s-CL" sz="2000" dirty="0">
              <a:effectLst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s-CL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CONCURSO EXTRAORDINARIO INVESTIGACIÓN CIENTÍFICA EN SALUD</a:t>
            </a:r>
            <a:r>
              <a:rPr lang="es-CL" sz="2000" b="1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‒ 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s-CL" sz="2000" b="1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CONVOCATORIA  2025 ‒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endParaRPr lang="es-CL" sz="2000" b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62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A0D10A8-4AE6-5D4A-9316-249DB6FB1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116" y="259964"/>
            <a:ext cx="19177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027FDAE-AE9D-CC49-A87A-E145ECAB82E9}"/>
              </a:ext>
            </a:extLst>
          </p:cNvPr>
          <p:cNvSpPr/>
          <p:nvPr/>
        </p:nvSpPr>
        <p:spPr>
          <a:xfrm>
            <a:off x="216243" y="389239"/>
            <a:ext cx="11759514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s-CL" b="1" dirty="0">
                <a:ea typeface="Verdana" panose="020B0604030504040204" pitchFamily="34" charset="0"/>
                <a:cs typeface="Verdana" panose="020B0604030504040204" pitchFamily="34" charset="0"/>
              </a:rPr>
              <a:t>CALIDAD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s-CL" dirty="0">
                <a:ea typeface="Verdana" panose="020B0604030504040204" pitchFamily="34" charset="0"/>
                <a:cs typeface="Verdana" panose="020B0604030504040204" pitchFamily="34" charset="0"/>
              </a:rPr>
              <a:t>Originalidad de la propuesta, coherencia entre la hipótesis, los objetivos.</a:t>
            </a:r>
            <a:endParaRPr lang="es-CL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07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A0D10A8-4AE6-5D4A-9316-249DB6FB1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116" y="259964"/>
            <a:ext cx="19177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027FDAE-AE9D-CC49-A87A-E145ECAB82E9}"/>
              </a:ext>
            </a:extLst>
          </p:cNvPr>
          <p:cNvSpPr/>
          <p:nvPr/>
        </p:nvSpPr>
        <p:spPr>
          <a:xfrm>
            <a:off x="216243" y="389239"/>
            <a:ext cx="11759514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s-CL" b="1" dirty="0">
                <a:ea typeface="Verdana" panose="020B0604030504040204" pitchFamily="34" charset="0"/>
                <a:cs typeface="Verdana" panose="020B0604030504040204" pitchFamily="34" charset="0"/>
              </a:rPr>
              <a:t>CALIDAD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s-CL" dirty="0">
                <a:ea typeface="Verdana" panose="020B0604030504040204" pitchFamily="34" charset="0"/>
                <a:cs typeface="Verdana" panose="020B0604030504040204" pitchFamily="34" charset="0"/>
              </a:rPr>
              <a:t>Marco teórico y la discusión bibliográfica.</a:t>
            </a:r>
            <a:endParaRPr lang="es-CL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243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A0D10A8-4AE6-5D4A-9316-249DB6FB1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116" y="259964"/>
            <a:ext cx="19177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027FDAE-AE9D-CC49-A87A-E145ECAB82E9}"/>
              </a:ext>
            </a:extLst>
          </p:cNvPr>
          <p:cNvSpPr/>
          <p:nvPr/>
        </p:nvSpPr>
        <p:spPr>
          <a:xfrm>
            <a:off x="216243" y="389239"/>
            <a:ext cx="11759514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s-CL" b="1" dirty="0">
                <a:ea typeface="Verdana" panose="020B0604030504040204" pitchFamily="34" charset="0"/>
                <a:cs typeface="Verdana" panose="020B0604030504040204" pitchFamily="34" charset="0"/>
              </a:rPr>
              <a:t>CALIDAD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s-CL" dirty="0">
                <a:ea typeface="Verdana" panose="020B0604030504040204" pitchFamily="34" charset="0"/>
                <a:cs typeface="Verdana" panose="020B0604030504040204" pitchFamily="34" charset="0"/>
              </a:rPr>
              <a:t>Claridad del enfoque metodológico (detallando las actividades por objetivo)</a:t>
            </a:r>
          </a:p>
        </p:txBody>
      </p:sp>
    </p:spTree>
    <p:extLst>
      <p:ext uri="{BB962C8B-B14F-4D97-AF65-F5344CB8AC3E}">
        <p14:creationId xmlns:p14="http://schemas.microsoft.com/office/powerpoint/2010/main" val="2521352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A0D10A8-4AE6-5D4A-9316-249DB6FB1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116" y="259964"/>
            <a:ext cx="19177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027FDAE-AE9D-CC49-A87A-E145ECAB82E9}"/>
              </a:ext>
            </a:extLst>
          </p:cNvPr>
          <p:cNvSpPr/>
          <p:nvPr/>
        </p:nvSpPr>
        <p:spPr>
          <a:xfrm>
            <a:off x="216243" y="389239"/>
            <a:ext cx="11759514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s-CL" b="1" dirty="0">
                <a:ea typeface="Verdana" panose="020B0604030504040204" pitchFamily="34" charset="0"/>
                <a:cs typeface="Verdana" panose="020B0604030504040204" pitchFamily="34" charset="0"/>
              </a:rPr>
              <a:t>CALIDAD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s-CL" dirty="0">
                <a:ea typeface="Verdana" panose="020B0604030504040204" pitchFamily="34" charset="0"/>
                <a:cs typeface="Verdana" panose="020B0604030504040204" pitchFamily="34" charset="0"/>
              </a:rPr>
              <a:t>Plan de Trabajo  y una propuesta borrador de Plan de Gestión de Datos</a:t>
            </a:r>
          </a:p>
        </p:txBody>
      </p:sp>
    </p:spTree>
    <p:extLst>
      <p:ext uri="{BB962C8B-B14F-4D97-AF65-F5344CB8AC3E}">
        <p14:creationId xmlns:p14="http://schemas.microsoft.com/office/powerpoint/2010/main" val="287260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A0D10A8-4AE6-5D4A-9316-249DB6FB1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116" y="259964"/>
            <a:ext cx="19177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027FDAE-AE9D-CC49-A87A-E145ECAB82E9}"/>
              </a:ext>
            </a:extLst>
          </p:cNvPr>
          <p:cNvSpPr/>
          <p:nvPr/>
        </p:nvSpPr>
        <p:spPr>
          <a:xfrm>
            <a:off x="216243" y="389239"/>
            <a:ext cx="11759514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s-CL" b="1" dirty="0">
                <a:ea typeface="Verdana" panose="020B0604030504040204" pitchFamily="34" charset="0"/>
                <a:cs typeface="Verdana" panose="020B0604030504040204" pitchFamily="34" charset="0"/>
              </a:rPr>
              <a:t>RELEVANCIA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s-CL" dirty="0">
                <a:ea typeface="Verdana" panose="020B0604030504040204" pitchFamily="34" charset="0"/>
                <a:cs typeface="Verdana" panose="020B0604030504040204" pitchFamily="34" charset="0"/>
              </a:rPr>
              <a:t>Vinculación de la investigación con la docencia de pre o postgrado Ulagos.</a:t>
            </a:r>
          </a:p>
        </p:txBody>
      </p:sp>
    </p:spTree>
    <p:extLst>
      <p:ext uri="{BB962C8B-B14F-4D97-AF65-F5344CB8AC3E}">
        <p14:creationId xmlns:p14="http://schemas.microsoft.com/office/powerpoint/2010/main" val="3530023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A0D10A8-4AE6-5D4A-9316-249DB6FB1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116" y="259964"/>
            <a:ext cx="19177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027FDAE-AE9D-CC49-A87A-E145ECAB82E9}"/>
              </a:ext>
            </a:extLst>
          </p:cNvPr>
          <p:cNvSpPr/>
          <p:nvPr/>
        </p:nvSpPr>
        <p:spPr>
          <a:xfrm>
            <a:off x="216243" y="389239"/>
            <a:ext cx="11759514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s-CL" b="1" dirty="0">
                <a:ea typeface="Verdana" panose="020B0604030504040204" pitchFamily="34" charset="0"/>
                <a:cs typeface="Verdana" panose="020B0604030504040204" pitchFamily="34" charset="0"/>
              </a:rPr>
              <a:t>VIABILIDAD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s-CL" dirty="0">
                <a:ea typeface="Verdana" panose="020B0604030504040204" pitchFamily="34" charset="0"/>
                <a:cs typeface="Verdana" panose="020B0604030504040204" pitchFamily="34" charset="0"/>
              </a:rPr>
              <a:t>Coherencia de los recursos económicos y presupuesto asociado a la propuesta.</a:t>
            </a:r>
          </a:p>
        </p:txBody>
      </p:sp>
    </p:spTree>
    <p:extLst>
      <p:ext uri="{BB962C8B-B14F-4D97-AF65-F5344CB8AC3E}">
        <p14:creationId xmlns:p14="http://schemas.microsoft.com/office/powerpoint/2010/main" val="34484290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92</Words>
  <Application>Microsoft Office PowerPoint</Application>
  <PresentationFormat>Panorámica</PresentationFormat>
  <Paragraphs>16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Alumno 100</cp:lastModifiedBy>
  <cp:revision>3</cp:revision>
  <dcterms:created xsi:type="dcterms:W3CDTF">2023-05-26T01:36:34Z</dcterms:created>
  <dcterms:modified xsi:type="dcterms:W3CDTF">2025-01-27T15:00:12Z</dcterms:modified>
</cp:coreProperties>
</file>